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8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6004847" y="4509119"/>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pic>
        <p:nvPicPr>
          <p:cNvPr id="1026" name="Picture 2" descr="C:\Users\suck_dynasty\Desktop\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5990402"/>
            <a:ext cx="151765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10828"/>
    </mc:Choice>
    <mc:Fallback>
      <p:transition spd="slow" advTm="1082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62719"/>
    </mc:Choice>
    <mc:Fallback>
      <p:transition spd="slow" advTm="6271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83219"/>
    </mc:Choice>
    <mc:Fallback>
      <p:transition spd="slow" advTm="8321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3603"/>
    </mc:Choice>
    <mc:Fallback>
      <p:transition spd="slow" advTm="33603"/>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68380"/>
    </mc:Choice>
    <mc:Fallback>
      <p:transition spd="slow" advTm="6838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5195"/>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smtClean="0"/>
              <a:t>容纳全文</a:t>
            </a:r>
            <a:r>
              <a:rPr lang="zh-CN" altLang="zh-CN" sz="2400" smtClean="0"/>
              <a:t>流程</a:t>
            </a:r>
            <a:r>
              <a:rPr lang="zh-CN" altLang="zh-CN" sz="2400" dirty="0"/>
              <a:t>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45872"/>
    </mc:Choice>
    <mc:Fallback>
      <p:transition spd="slow" advTm="4587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9647"/>
    </mc:Choice>
    <mc:Fallback>
      <p:transition spd="slow" advTm="3964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2577"/>
    </mc:Choice>
    <mc:Fallback>
      <p:transition spd="slow" advTm="2257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smtClean="0">
                <a:solidFill>
                  <a:srgbClr val="FF0000"/>
                </a:solidFill>
              </a:rPr>
              <a:t>40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26900"/>
    </mc:Choice>
    <mc:Fallback>
      <p:transition spd="slow" advTm="269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44815"/>
    </mc:Choice>
    <mc:Fallback>
      <p:transition spd="slow" advTm="4481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5395"/>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2177"/>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57613"/>
    </mc:Choice>
    <mc:Fallback>
      <p:transition spd="slow" advTm="5761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270"/>
    </mc:Choice>
    <mc:Fallback>
      <p:transition spd="slow" advTm="27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6095"/>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48568"/>
    </mc:Choice>
    <mc:Fallback>
      <p:transition spd="slow" advTm="485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7309"/>
    </mc:Choice>
    <mc:Fallback>
      <p:transition spd="slow" advTm="2730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27872"/>
    </mc:Choice>
    <mc:Fallback>
      <p:transition spd="slow" advTm="2787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030955" y="3549593"/>
            <a:ext cx="7378341" cy="1938992"/>
          </a:xfrm>
          <a:prstGeom prst="rect">
            <a:avLst/>
          </a:prstGeom>
          <a:noFill/>
        </p:spPr>
        <p:txBody>
          <a:bodyPr wrap="square" rtlCol="0">
            <a:spAutoFit/>
          </a:bodyPr>
          <a:lstStyle/>
          <a:p>
            <a:r>
              <a:rPr lang="zh-CN" altLang="en-US" sz="2400" dirty="0" smtClean="0"/>
              <a:t>数据采集：手机客户端收集，服务端计算后存储</a:t>
            </a:r>
            <a:endParaRPr lang="en-US" altLang="zh-CN" sz="2400" dirty="0" smtClean="0"/>
          </a:p>
          <a:p>
            <a:r>
              <a:rPr lang="zh-CN" altLang="en-US" sz="2400" dirty="0" smtClean="0"/>
              <a:t>滤波方法：算数平均滤波</a:t>
            </a:r>
            <a:endParaRPr lang="en-US" altLang="zh-CN" sz="2400" dirty="0" smtClean="0"/>
          </a:p>
          <a:p>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r>
              <a:rPr lang="zh-CN" altLang="en-US" sz="2400" dirty="0"/>
              <a:t>方向判定</a:t>
            </a:r>
            <a:r>
              <a:rPr lang="zh-CN" altLang="en-US" sz="2400" dirty="0" smtClean="0"/>
              <a:t>方法</a:t>
            </a:r>
            <a:r>
              <a:rPr lang="zh-CN" altLang="en-US" sz="2400" dirty="0"/>
              <a:t>：偏航角</a:t>
            </a:r>
            <a:r>
              <a:rPr lang="en-US" altLang="zh-CN" sz="2400" dirty="0"/>
              <a:t>+ 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9" name="Picture 4" descr="C:\Users\suck_dynasty\Desktop\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55" y="1325994"/>
            <a:ext cx="3960440" cy="15549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124744"/>
            <a:ext cx="2205203" cy="19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3904"/>
    </mc:Choice>
    <mc:Fallback>
      <p:transition spd="slow" advTm="6390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4054"/>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40700"/>
    </mc:Choice>
    <mc:Fallback>
      <p:transition spd="slow" advTm="407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2433</TotalTime>
  <Words>2142</Words>
  <Application>Microsoft Office PowerPoint</Application>
  <PresentationFormat>全屏显示(4:3)</PresentationFormat>
  <Paragraphs>330</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227</cp:revision>
  <dcterms:created xsi:type="dcterms:W3CDTF">2018-11-18T08:05:40Z</dcterms:created>
  <dcterms:modified xsi:type="dcterms:W3CDTF">2018-12-17T07:03:32Z</dcterms:modified>
</cp:coreProperties>
</file>